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1" autoAdjust="0"/>
    <p:restoredTop sz="84940" autoAdjust="0"/>
  </p:normalViewPr>
  <p:slideViewPr>
    <p:cSldViewPr snapToGrid="0">
      <p:cViewPr varScale="1">
        <p:scale>
          <a:sx n="72" d="100"/>
          <a:sy n="72" d="100"/>
        </p:scale>
        <p:origin x="1868" y="3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29.02.2024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D0C9B8-9097-43F8-8B1A-6D5FA674A14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39" y="6074386"/>
            <a:ext cx="2170476" cy="8882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7523607-7EB1-4DFE-34AD-05EE1684B74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494" y="303567"/>
            <a:ext cx="6133011" cy="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Stefan Trifan</cp:lastModifiedBy>
  <cp:revision>351</cp:revision>
  <cp:lastPrinted>2019-11-27T14:42:41Z</cp:lastPrinted>
  <dcterms:created xsi:type="dcterms:W3CDTF">2018-06-08T14:57:17Z</dcterms:created>
  <dcterms:modified xsi:type="dcterms:W3CDTF">2024-02-29T16:10:35Z</dcterms:modified>
</cp:coreProperties>
</file>