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9"/>
  </p:notesMasterIdLst>
  <p:handoutMasterIdLst>
    <p:handoutMasterId r:id="rId10"/>
  </p:handoutMasterIdLst>
  <p:sldIdLst>
    <p:sldId id="328" r:id="rId2"/>
    <p:sldId id="377" r:id="rId3"/>
    <p:sldId id="390" r:id="rId4"/>
    <p:sldId id="391" r:id="rId5"/>
    <p:sldId id="388" r:id="rId6"/>
    <p:sldId id="378" r:id="rId7"/>
    <p:sldId id="363" r:id="rId8"/>
  </p:sldIdLst>
  <p:sldSz cx="9144000" cy="6858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haela Florea" initials="MF" lastIdx="4" clrIdx="0">
    <p:extLst>
      <p:ext uri="{19B8F6BF-5375-455C-9EA6-DF929625EA0E}">
        <p15:presenceInfo xmlns:p15="http://schemas.microsoft.com/office/powerpoint/2012/main" userId="S-1-5-21-1757981266-725345543-754608634-614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4194"/>
    <a:srgbClr val="60C6C1"/>
    <a:srgbClr val="ED1763"/>
    <a:srgbClr val="79BD4E"/>
    <a:srgbClr val="FF8717"/>
    <a:srgbClr val="00A7DA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71" autoAdjust="0"/>
    <p:restoredTop sz="84940" autoAdjust="0"/>
  </p:normalViewPr>
  <p:slideViewPr>
    <p:cSldViewPr snapToGrid="0">
      <p:cViewPr varScale="1">
        <p:scale>
          <a:sx n="72" d="100"/>
          <a:sy n="72" d="100"/>
        </p:scale>
        <p:origin x="1868" y="36"/>
      </p:cViewPr>
      <p:guideLst>
        <p:guide orient="horz" pos="213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334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BB50C9-0861-4BC7-A15F-D0C89A80529E}" type="datetimeFigureOut">
              <a:rPr lang="de-AT" smtClean="0"/>
              <a:t>29.02.2024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1258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31258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4AFE99-4126-4C98-8BB2-726F10CBAD35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692789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136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l">
              <a:defRPr sz="13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136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r">
              <a:defRPr sz="1300"/>
            </a:lvl1pPr>
          </a:lstStyle>
          <a:p>
            <a:fld id="{32278409-A48D-401E-A187-5567BA1D9619}" type="datetimeFigureOut">
              <a:rPr lang="de-DE" smtClean="0"/>
              <a:t>29.02.2024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8" tIns="47779" rIns="95558" bIns="47779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5558" tIns="47779" rIns="95558" bIns="47779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30093"/>
            <a:ext cx="2945659" cy="498135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l">
              <a:defRPr sz="13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30093"/>
            <a:ext cx="2945659" cy="498135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r">
              <a:defRPr sz="1300"/>
            </a:lvl1pPr>
          </a:lstStyle>
          <a:p>
            <a:fld id="{500EE568-FAA9-443C-BD1F-5E7AE0B251A7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17763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EE568-FAA9-443C-BD1F-5E7AE0B251A7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52594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EE568-FAA9-443C-BD1F-5E7AE0B251A7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429875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EE568-FAA9-443C-BD1F-5E7AE0B251A7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661108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EE568-FAA9-443C-BD1F-5E7AE0B251A7}" type="slidenum">
              <a:rPr lang="de-DE" smtClean="0"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67663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EE568-FAA9-443C-BD1F-5E7AE0B251A7}" type="slidenum">
              <a:rPr lang="de-DE" smtClean="0"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44258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EE568-FAA9-443C-BD1F-5E7AE0B251A7}" type="slidenum">
              <a:rPr lang="de-DE" smtClean="0"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47393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A5ACA-C920-4611-B242-C53241780CAC}" type="slidenum">
              <a:rPr lang="de-AT" smtClean="0">
                <a:solidFill>
                  <a:prstClr val="black"/>
                </a:solidFill>
              </a:rPr>
              <a:pPr/>
              <a:t>7</a:t>
            </a:fld>
            <a:endParaRPr lang="de-A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006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142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270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84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90989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40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036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728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61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444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016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711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281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720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EEF2449-2374-4CEA-9905-99173E1001F6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7644" y="5904064"/>
            <a:ext cx="2723508" cy="111454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A4F24EC-FC37-4AAB-ADA6-B44F3CC03884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05494" y="316591"/>
            <a:ext cx="6133011" cy="479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829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1439652" y="2830973"/>
            <a:ext cx="5829300" cy="70604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25" dirty="0">
              <a:solidFill>
                <a:srgbClr val="F288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6790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1439652" y="2830973"/>
            <a:ext cx="5829300" cy="70604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25" dirty="0">
              <a:solidFill>
                <a:srgbClr val="F28800"/>
              </a:solidFill>
              <a:ea typeface="ＭＳ Ｐゴシック" pitchFamily="34" charset="-128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855975" y="1911924"/>
            <a:ext cx="726264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025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1439652" y="2830973"/>
            <a:ext cx="5829300" cy="70604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25" dirty="0">
              <a:solidFill>
                <a:srgbClr val="F28800"/>
              </a:solidFill>
              <a:ea typeface="ＭＳ Ｐゴシック" pitchFamily="34" charset="-128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882869" y="2187589"/>
            <a:ext cx="726264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181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1439652" y="2830973"/>
            <a:ext cx="5829300" cy="70604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25" dirty="0">
              <a:solidFill>
                <a:srgbClr val="F28800"/>
              </a:solidFill>
              <a:ea typeface="ＭＳ Ｐゴシック" pitchFamily="34" charset="-128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882868" y="2187589"/>
            <a:ext cx="8029903" cy="3672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123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1439652" y="2830973"/>
            <a:ext cx="5829300" cy="70604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25" dirty="0">
              <a:solidFill>
                <a:srgbClr val="F288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2286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1439652" y="2830973"/>
            <a:ext cx="5829300" cy="70604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25" dirty="0">
              <a:solidFill>
                <a:srgbClr val="F28800"/>
              </a:solidFill>
              <a:ea typeface="ＭＳ Ｐゴシック" pitchFamily="34" charset="-128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300021" y="3429000"/>
            <a:ext cx="4271979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de-AT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360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 18"/>
          <p:cNvSpPr/>
          <p:nvPr/>
        </p:nvSpPr>
        <p:spPr>
          <a:xfrm>
            <a:off x="1032417" y="4108533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AT" b="1" dirty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  <a:p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Do not hesitate to contact us:</a:t>
            </a:r>
          </a:p>
          <a:p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</a:p>
          <a:p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Phone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84905" y="2252568"/>
            <a:ext cx="91439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000" b="1" dirty="0">
                <a:solidFill>
                  <a:srgbClr val="0E4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 FOR YOUR ATTENTION!</a:t>
            </a:r>
          </a:p>
        </p:txBody>
      </p:sp>
    </p:spTree>
    <p:extLst>
      <p:ext uri="{BB962C8B-B14F-4D97-AF65-F5344CB8AC3E}">
        <p14:creationId xmlns:p14="http://schemas.microsoft.com/office/powerpoint/2010/main" val="322093172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24</Words>
  <Application>Microsoft Office PowerPoint</Application>
  <PresentationFormat>On-screen Show (4:3)</PresentationFormat>
  <Paragraphs>13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ＭＳ Ｐゴシック</vt:lpstr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WH IT Services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Lichtner Robert</dc:creator>
  <cp:lastModifiedBy>Stefan Trifan</cp:lastModifiedBy>
  <cp:revision>350</cp:revision>
  <cp:lastPrinted>2019-11-27T14:42:41Z</cp:lastPrinted>
  <dcterms:created xsi:type="dcterms:W3CDTF">2018-06-08T14:57:17Z</dcterms:created>
  <dcterms:modified xsi:type="dcterms:W3CDTF">2024-02-29T16:09:45Z</dcterms:modified>
</cp:coreProperties>
</file>