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0AD733-215C-4310-9335-B0251CE8105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575" y="6046959"/>
            <a:ext cx="2312699" cy="9464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9635F7-A7DF-CEE3-4F00-235E3657106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11107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347</cp:revision>
  <cp:lastPrinted>2019-11-27T14:42:41Z</cp:lastPrinted>
  <dcterms:created xsi:type="dcterms:W3CDTF">2018-06-08T14:57:17Z</dcterms:created>
  <dcterms:modified xsi:type="dcterms:W3CDTF">2024-02-29T16:08:24Z</dcterms:modified>
</cp:coreProperties>
</file>