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0571" autoAdjust="0"/>
    <p:restoredTop sz="84940" autoAdjust="0"/>
  </p:normalViewPr>
  <p:slideViewPr>
    <p:cSldViewPr snapToGrid="0">
      <p:cViewPr varScale="1">
        <p:scale>
          <a:sx n="86" d="100"/>
          <a:sy n="86" d="100"/>
        </p:scale>
        <p:origin x="1468" y="40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7371741-1399-4189-980A-6C85356F0F3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751" y="6117990"/>
            <a:ext cx="2057142" cy="8418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904C6F-02BF-16F3-743D-F7EBC529C01E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305559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347</cp:revision>
  <cp:lastPrinted>2019-11-27T14:42:41Z</cp:lastPrinted>
  <dcterms:created xsi:type="dcterms:W3CDTF">2018-06-08T14:57:17Z</dcterms:created>
  <dcterms:modified xsi:type="dcterms:W3CDTF">2024-02-29T16:07:47Z</dcterms:modified>
</cp:coreProperties>
</file>