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328" r:id="rId2"/>
    <p:sldId id="377" r:id="rId3"/>
    <p:sldId id="390" r:id="rId4"/>
    <p:sldId id="391" r:id="rId5"/>
    <p:sldId id="388" r:id="rId6"/>
    <p:sldId id="378" r:id="rId7"/>
    <p:sldId id="363" r:id="rId8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haela Florea" initials="MF" lastIdx="4" clrIdx="0">
    <p:extLst>
      <p:ext uri="{19B8F6BF-5375-455C-9EA6-DF929625EA0E}">
        <p15:presenceInfo xmlns:p15="http://schemas.microsoft.com/office/powerpoint/2012/main" userId="S-1-5-21-1757981266-725345543-754608634-614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194"/>
    <a:srgbClr val="60C6C1"/>
    <a:srgbClr val="ED1763"/>
    <a:srgbClr val="79BD4E"/>
    <a:srgbClr val="FF8717"/>
    <a:srgbClr val="00A7DA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1" autoAdjust="0"/>
    <p:restoredTop sz="84940" autoAdjust="0"/>
  </p:normalViewPr>
  <p:slideViewPr>
    <p:cSldViewPr snapToGrid="0">
      <p:cViewPr varScale="1">
        <p:scale>
          <a:sx n="72" d="100"/>
          <a:sy n="72" d="100"/>
        </p:scale>
        <p:origin x="1868" y="36"/>
      </p:cViewPr>
      <p:guideLst>
        <p:guide orient="horz" pos="213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3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B50C9-0861-4BC7-A15F-D0C89A80529E}" type="datetimeFigureOut">
              <a:rPr lang="de-AT" smtClean="0"/>
              <a:t>29.02.2024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31258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AFE99-4126-4C98-8BB2-726F10CBAD35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9278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5558" tIns="47779" rIns="95558" bIns="47779" rtlCol="0"/>
          <a:lstStyle>
            <a:lvl1pPr algn="r">
              <a:defRPr sz="1300"/>
            </a:lvl1pPr>
          </a:lstStyle>
          <a:p>
            <a:fld id="{32278409-A48D-401E-A187-5567BA1D9619}" type="datetimeFigureOut">
              <a:rPr lang="de-DE" smtClean="0"/>
              <a:t>29.02.2024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8" tIns="47779" rIns="95558" bIns="4777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58" tIns="47779" rIns="95558" bIns="47779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l">
              <a:defRPr sz="13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5558" tIns="47779" rIns="95558" bIns="47779" rtlCol="0" anchor="b"/>
          <a:lstStyle>
            <a:lvl1pPr algn="r">
              <a:defRPr sz="1300"/>
            </a:lvl1pPr>
          </a:lstStyle>
          <a:p>
            <a:fld id="{500EE568-FAA9-443C-BD1F-5E7AE0B251A7}" type="slidenum">
              <a:rPr lang="de-DE" smtClean="0"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7763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525949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42987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6110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66766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844258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EE568-FAA9-443C-BD1F-5E7AE0B251A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0473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1425"/>
            <a:ext cx="4464050" cy="334962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A5ACA-C920-4611-B242-C53241780CAC}" type="slidenum">
              <a:rPr lang="de-AT" smtClean="0">
                <a:solidFill>
                  <a:prstClr val="black"/>
                </a:solidFill>
              </a:rPr>
              <a:pPr/>
              <a:t>7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06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4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270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4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9098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40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03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28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6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444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16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11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81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720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FEEA9-0290-4C4C-86FB-AA6E9601D2ED}" type="datetimeFigureOut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29.02.2024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E18B8-3DC2-43F3-B6EF-CBA19892AF15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EE07A56-1B0F-4F05-9339-69FD2401BFC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5757" y="6066337"/>
            <a:ext cx="2309580" cy="9451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10D5DB4-ED80-CD9B-2579-3D403CE2D292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5494" y="407802"/>
            <a:ext cx="6133011" cy="479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9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79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55975" y="1911924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7025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9" y="2187589"/>
            <a:ext cx="726264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18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882868" y="2187589"/>
            <a:ext cx="8029903" cy="3672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2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2286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 txBox="1">
            <a:spLocks/>
          </p:cNvSpPr>
          <p:nvPr/>
        </p:nvSpPr>
        <p:spPr>
          <a:xfrm>
            <a:off x="1439652" y="2830973"/>
            <a:ext cx="5829300" cy="70604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2025" dirty="0">
              <a:solidFill>
                <a:srgbClr val="F28800"/>
              </a:solidFill>
              <a:ea typeface="ＭＳ Ｐゴシック" pitchFamily="34" charset="-128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00021" y="3429000"/>
            <a:ext cx="427197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AT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36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eck 18"/>
          <p:cNvSpPr/>
          <p:nvPr/>
        </p:nvSpPr>
        <p:spPr>
          <a:xfrm>
            <a:off x="1032417" y="4108533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b="1" dirty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Do not hesitate to contact us:</a:t>
            </a:r>
          </a:p>
          <a:p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4905" y="2252568"/>
            <a:ext cx="914399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000" b="1" dirty="0">
                <a:solidFill>
                  <a:srgbClr val="0E41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32209317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24</Words>
  <Application>Microsoft Office PowerPoint</Application>
  <PresentationFormat>On-screen Show (4:3)</PresentationFormat>
  <Paragraphs>13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WH IT Services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Lichtner Robert</dc:creator>
  <cp:lastModifiedBy>Stefan Trifan</cp:lastModifiedBy>
  <cp:revision>355</cp:revision>
  <cp:lastPrinted>2019-11-27T14:42:41Z</cp:lastPrinted>
  <dcterms:created xsi:type="dcterms:W3CDTF">2018-06-08T14:57:17Z</dcterms:created>
  <dcterms:modified xsi:type="dcterms:W3CDTF">2024-02-29T16:12:38Z</dcterms:modified>
</cp:coreProperties>
</file>