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71" autoAdjust="0"/>
    <p:restoredTop sz="84940" autoAdjust="0"/>
  </p:normalViewPr>
  <p:slideViewPr>
    <p:cSldViewPr snapToGrid="0">
      <p:cViewPr varScale="1">
        <p:scale>
          <a:sx n="63" d="100"/>
          <a:sy n="63" d="100"/>
        </p:scale>
        <p:origin x="1126" y="1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08.12.2020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08.12.2020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1991391" y="206879"/>
            <a:ext cx="5161217" cy="722677"/>
            <a:chOff x="909638" y="209750"/>
            <a:chExt cx="5127829" cy="547895"/>
          </a:xfrm>
        </p:grpSpPr>
        <p:pic>
          <p:nvPicPr>
            <p:cNvPr id="11" name="Picture 15" descr="U:\DSP\COMUNICARE\logos\DTP_logo_Big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262" y="209750"/>
              <a:ext cx="2071024" cy="50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23300" y="209751"/>
              <a:ext cx="1414167" cy="54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 descr="U:\DSP\COMUNICARE\logos\UE FEDR.jpg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638" y="209750"/>
              <a:ext cx="730950" cy="547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EEF2449-2374-4CEA-9905-99173E1001F6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84" y="6040514"/>
            <a:ext cx="2390080" cy="9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Andreea Stoenescu</cp:lastModifiedBy>
  <cp:revision>349</cp:revision>
  <cp:lastPrinted>2019-11-27T14:42:41Z</cp:lastPrinted>
  <dcterms:created xsi:type="dcterms:W3CDTF">2018-06-08T14:57:17Z</dcterms:created>
  <dcterms:modified xsi:type="dcterms:W3CDTF">2020-12-08T09:16:35Z</dcterms:modified>
</cp:coreProperties>
</file>