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571" autoAdjust="0"/>
    <p:restoredTop sz="84940" autoAdjust="0"/>
  </p:normalViewPr>
  <p:slideViewPr>
    <p:cSldViewPr snapToGrid="0">
      <p:cViewPr varScale="1">
        <p:scale>
          <a:sx n="111" d="100"/>
          <a:sy n="111" d="100"/>
        </p:scale>
        <p:origin x="1257" y="39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17.02.2020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17.02.2020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17.02.2020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Grafik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433399" y="5469620"/>
            <a:ext cx="5060421" cy="2070526"/>
          </a:xfrm>
          <a:prstGeom prst="rect">
            <a:avLst/>
          </a:prstGeom>
        </p:spPr>
      </p:pic>
      <p:grpSp>
        <p:nvGrpSpPr>
          <p:cNvPr id="9" name="Gruppieren 8"/>
          <p:cNvGrpSpPr/>
          <p:nvPr userDrawn="1"/>
        </p:nvGrpSpPr>
        <p:grpSpPr>
          <a:xfrm>
            <a:off x="1991391" y="238260"/>
            <a:ext cx="5161217" cy="605245"/>
            <a:chOff x="909638" y="152401"/>
            <a:chExt cx="5127829" cy="605245"/>
          </a:xfrm>
        </p:grpSpPr>
        <p:pic>
          <p:nvPicPr>
            <p:cNvPr id="11" name="Picture 15" descr="U:\DSP\COMUNICARE\logos\DTP_logo_Big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262" y="152401"/>
              <a:ext cx="2071024" cy="541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7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623300" y="168414"/>
              <a:ext cx="1414167" cy="582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8" descr="U:\DSP\COMUNICARE\logos\UE FEDR.jpg"/>
            <p:cNvPicPr>
              <a:picLocks noChangeAspect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9638" y="161571"/>
              <a:ext cx="730950" cy="596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Andreea Stoenescu</cp:lastModifiedBy>
  <cp:revision>344</cp:revision>
  <cp:lastPrinted>2019-11-27T14:42:41Z</cp:lastPrinted>
  <dcterms:created xsi:type="dcterms:W3CDTF">2018-06-08T14:57:17Z</dcterms:created>
  <dcterms:modified xsi:type="dcterms:W3CDTF">2020-02-17T11:26:51Z</dcterms:modified>
</cp:coreProperties>
</file>