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D0C9B8-9097-43F8-8B1A-6D5FA674A14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475" y="6094800"/>
            <a:ext cx="2170476" cy="8882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0E7042-BB10-54B2-CBC4-351BB978AC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56726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352</cp:revision>
  <cp:lastPrinted>2019-11-27T14:42:41Z</cp:lastPrinted>
  <dcterms:created xsi:type="dcterms:W3CDTF">2018-06-08T14:57:17Z</dcterms:created>
  <dcterms:modified xsi:type="dcterms:W3CDTF">2024-02-29T16:11:18Z</dcterms:modified>
</cp:coreProperties>
</file>