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328" r:id="rId2"/>
    <p:sldId id="377" r:id="rId3"/>
    <p:sldId id="390" r:id="rId4"/>
    <p:sldId id="391" r:id="rId5"/>
    <p:sldId id="388" r:id="rId6"/>
    <p:sldId id="378" r:id="rId7"/>
    <p:sldId id="363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haela Florea" initials="MF" lastIdx="4" clrIdx="0">
    <p:extLst>
      <p:ext uri="{19B8F6BF-5375-455C-9EA6-DF929625EA0E}">
        <p15:presenceInfo xmlns:p15="http://schemas.microsoft.com/office/powerpoint/2012/main" userId="S-1-5-21-1757981266-725345543-754608634-6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60C6C1"/>
    <a:srgbClr val="ED1763"/>
    <a:srgbClr val="79BD4E"/>
    <a:srgbClr val="FF8717"/>
    <a:srgbClr val="00A7DA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71" autoAdjust="0"/>
    <p:restoredTop sz="84940" autoAdjust="0"/>
  </p:normalViewPr>
  <p:slideViewPr>
    <p:cSldViewPr snapToGrid="0">
      <p:cViewPr varScale="1">
        <p:scale>
          <a:sx n="72" d="100"/>
          <a:sy n="72" d="100"/>
        </p:scale>
        <p:origin x="1868" y="3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B50C9-0861-4BC7-A15F-D0C89A80529E}" type="datetimeFigureOut">
              <a:rPr lang="de-AT" smtClean="0"/>
              <a:t>29.02.2024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AFE99-4126-4C98-8BB2-726F10CBAD3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278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2278409-A48D-401E-A187-5567BA1D9619}" type="datetimeFigureOut">
              <a:rPr lang="de-DE" smtClean="0"/>
              <a:t>29.02.2024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500EE568-FAA9-443C-BD1F-5E7AE0B251A7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7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2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98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6110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76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25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73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>
                <a:solidFill>
                  <a:prstClr val="black"/>
                </a:solidFill>
              </a:rPr>
              <a:pPr/>
              <a:t>7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0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09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1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CD0C9B8-9097-43F8-8B1A-6D5FA674A14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267" y="6094800"/>
            <a:ext cx="2170476" cy="8882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60DD02-82F9-DEF9-A57E-885EE5C9F4DA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5494" y="307280"/>
            <a:ext cx="6133011" cy="47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9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55975" y="1911924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9" y="2187589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8" y="2187589"/>
            <a:ext cx="8029903" cy="367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22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00021" y="3429000"/>
            <a:ext cx="427197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A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6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32417" y="410853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Do not hesitate to contact us: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4905" y="225256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>
                <a:solidFill>
                  <a:srgbClr val="0E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209317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24</Words>
  <Application>Microsoft Office PowerPoint</Application>
  <PresentationFormat>On-screen Show (4:3)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WH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Lichtner Robert</dc:creator>
  <cp:lastModifiedBy>Stefan Trifan</cp:lastModifiedBy>
  <cp:revision>352</cp:revision>
  <cp:lastPrinted>2019-11-27T14:42:41Z</cp:lastPrinted>
  <dcterms:created xsi:type="dcterms:W3CDTF">2018-06-08T14:57:17Z</dcterms:created>
  <dcterms:modified xsi:type="dcterms:W3CDTF">2024-02-29T16:10:59Z</dcterms:modified>
</cp:coreProperties>
</file>