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72" d="100"/>
          <a:sy n="72" d="100"/>
        </p:scale>
        <p:origin x="1868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EEF2449-2374-4CEA-9905-99173E1001F6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384" y="5960802"/>
            <a:ext cx="2597209" cy="10628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930AE3-A040-4B4A-CD29-B87D2724C6D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22175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350</cp:revision>
  <cp:lastPrinted>2019-11-27T14:42:41Z</cp:lastPrinted>
  <dcterms:created xsi:type="dcterms:W3CDTF">2018-06-08T14:57:17Z</dcterms:created>
  <dcterms:modified xsi:type="dcterms:W3CDTF">2024-02-29T16:10:07Z</dcterms:modified>
</cp:coreProperties>
</file>