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9"/>
  </p:notesMasterIdLst>
  <p:handoutMasterIdLst>
    <p:handoutMasterId r:id="rId10"/>
  </p:handoutMasterIdLst>
  <p:sldIdLst>
    <p:sldId id="328" r:id="rId2"/>
    <p:sldId id="377" r:id="rId3"/>
    <p:sldId id="390" r:id="rId4"/>
    <p:sldId id="391" r:id="rId5"/>
    <p:sldId id="388" r:id="rId6"/>
    <p:sldId id="378" r:id="rId7"/>
    <p:sldId id="363" r:id="rId8"/>
  </p:sldIdLst>
  <p:sldSz cx="9144000" cy="6858000" type="screen4x3"/>
  <p:notesSz cx="6797675" cy="9928225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Mihaela Florea" initials="MF" lastIdx="4" clrIdx="0">
    <p:extLst>
      <p:ext uri="{19B8F6BF-5375-455C-9EA6-DF929625EA0E}">
        <p15:presenceInfo xmlns:p15="http://schemas.microsoft.com/office/powerpoint/2012/main" userId="S-1-5-21-1757981266-725345543-754608634-614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E4194"/>
    <a:srgbClr val="60C6C1"/>
    <a:srgbClr val="ED1763"/>
    <a:srgbClr val="79BD4E"/>
    <a:srgbClr val="FF8717"/>
    <a:srgbClr val="00A7DA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073A0DAA-6AF3-43AB-8588-CEC1D06C72B9}" styleName="Mittlere Formatvorlag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D5ABB26-0587-4C30-8999-92F81FD0307C}" styleName="Keine Formatvorlage, kein Raster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Helle Formatvorlag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571" autoAdjust="0"/>
    <p:restoredTop sz="84940" autoAdjust="0"/>
  </p:normalViewPr>
  <p:slideViewPr>
    <p:cSldViewPr snapToGrid="0">
      <p:cViewPr varScale="1">
        <p:scale>
          <a:sx n="72" d="100"/>
          <a:sy n="72" d="100"/>
        </p:scale>
        <p:origin x="1868" y="36"/>
      </p:cViewPr>
      <p:guideLst>
        <p:guide orient="horz" pos="2137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8" d="100"/>
          <a:sy n="78" d="100"/>
        </p:scale>
        <p:origin x="334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6BB50C9-0861-4BC7-A15F-D0C89A80529E}" type="datetimeFigureOut">
              <a:rPr lang="de-AT" smtClean="0"/>
              <a:t>29.02.2024</a:t>
            </a:fld>
            <a:endParaRPr lang="de-AT"/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/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49688" y="9431258"/>
            <a:ext cx="2946400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4AFE99-4126-4C98-8BB2-726F10CBAD35}" type="slidenum">
              <a:rPr lang="de-AT" smtClean="0"/>
              <a:t>‹#›</a:t>
            </a:fld>
            <a:endParaRPr lang="de-AT"/>
          </a:p>
        </p:txBody>
      </p:sp>
    </p:spTree>
    <p:extLst>
      <p:ext uri="{BB962C8B-B14F-4D97-AF65-F5344CB8AC3E}">
        <p14:creationId xmlns:p14="http://schemas.microsoft.com/office/powerpoint/2010/main" val="366927892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8136"/>
          </a:xfrm>
          <a:prstGeom prst="rect">
            <a:avLst/>
          </a:prstGeom>
        </p:spPr>
        <p:txBody>
          <a:bodyPr vert="horz" lIns="95558" tIns="47779" rIns="95558" bIns="47779" rtlCol="0"/>
          <a:lstStyle>
            <a:lvl1pPr algn="r">
              <a:defRPr sz="1300"/>
            </a:lvl1pPr>
          </a:lstStyle>
          <a:p>
            <a:fld id="{32278409-A48D-401E-A187-5567BA1D9619}" type="datetimeFigureOut">
              <a:rPr lang="de-DE" smtClean="0"/>
              <a:t>29.02.2024</a:t>
            </a:fld>
            <a:endParaRPr lang="de-DE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1241425"/>
            <a:ext cx="446405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5558" tIns="47779" rIns="95558" bIns="47779" rtlCol="0" anchor="ctr"/>
          <a:lstStyle/>
          <a:p>
            <a:endParaRPr lang="de-DE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5558" tIns="47779" rIns="95558" bIns="47779" rtlCol="0"/>
          <a:lstStyle/>
          <a:p>
            <a:pPr lvl="0"/>
            <a:r>
              <a:rPr lang="de-DE"/>
              <a:t>Textmasterformat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1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l">
              <a:defRPr sz="1300"/>
            </a:lvl1pPr>
          </a:lstStyle>
          <a:p>
            <a:endParaRPr lang="de-DE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4" y="9430093"/>
            <a:ext cx="2945659" cy="498135"/>
          </a:xfrm>
          <a:prstGeom prst="rect">
            <a:avLst/>
          </a:prstGeom>
        </p:spPr>
        <p:txBody>
          <a:bodyPr vert="horz" lIns="95558" tIns="47779" rIns="95558" bIns="47779" rtlCol="0" anchor="b"/>
          <a:lstStyle>
            <a:lvl1pPr algn="r">
              <a:defRPr sz="1300"/>
            </a:lvl1pPr>
          </a:lstStyle>
          <a:p>
            <a:fld id="{500EE568-FAA9-443C-BD1F-5E7AE0B251A7}" type="slidenum">
              <a:rPr lang="de-DE" smtClean="0"/>
              <a:t>‹#›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5177635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1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39525949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2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4298752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3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661108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4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66676631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5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2844258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AT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00EE568-FAA9-443C-BD1F-5E7AE0B251A7}" type="slidenum">
              <a:rPr lang="de-DE" smtClean="0"/>
              <a:t>6</a:t>
            </a:fld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230473938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1166813" y="1241425"/>
            <a:ext cx="4464050" cy="3349625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91A5ACA-C920-4611-B242-C53241780CAC}" type="slidenum">
              <a:rPr lang="de-AT" smtClean="0">
                <a:solidFill>
                  <a:prstClr val="black"/>
                </a:solidFill>
              </a:rPr>
              <a:pPr/>
              <a:t>7</a:t>
            </a:fld>
            <a:endParaRPr lang="de-AT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0061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Formatvorlage des Untertitelmasters durch Klicken bearbeiten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11429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92709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  <a:prstGeom prst="rect">
            <a:avLst/>
          </a:prstGeom>
        </p:spPr>
        <p:txBody>
          <a:bodyPr vert="eaVert"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842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6390989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240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6036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67282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161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84445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/>
          <a:lstStyle/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3701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8711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Formatvorlagen des Textmasters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36281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Titelmasterformat durch Klicken bearbeiten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de-DE" dirty="0"/>
              <a:t>Bild durch Klicken auf Symbol hinzufügen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Formatvorlagen des Textmasters bearbeiten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17208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.emf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 dirty="0"/>
              <a:t>Formatvorlagen des Textmasters bearbeiten</a:t>
            </a:r>
          </a:p>
          <a:p>
            <a:pPr lvl="1"/>
            <a:r>
              <a:rPr lang="de-DE" dirty="0"/>
              <a:t>Zweite Ebene</a:t>
            </a:r>
          </a:p>
          <a:p>
            <a:pPr lvl="2"/>
            <a:r>
              <a:rPr lang="de-DE" dirty="0"/>
              <a:t>Dritte Ebene</a:t>
            </a:r>
          </a:p>
          <a:p>
            <a:pPr lvl="3"/>
            <a:r>
              <a:rPr lang="de-DE" dirty="0"/>
              <a:t>Vierte Ebene</a:t>
            </a:r>
          </a:p>
          <a:p>
            <a:pPr lvl="4"/>
            <a:r>
              <a:rPr lang="de-DE" dirty="0"/>
              <a:t>Fünfte Ebene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2FEEA9-0290-4C4C-86FB-AA6E9601D2ED}" type="datetimeFigureOut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29.02.2024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2E18B8-3DC2-43F3-B6EF-CBA19892AF15}" type="slidenum">
              <a:rPr lang="de-DE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de-DE" dirty="0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DEEF2449-2374-4CEA-9905-99173E1001F6}"/>
              </a:ext>
            </a:extLst>
          </p:cNvPr>
          <p:cNvPicPr>
            <a:picLocks noChangeAspect="1"/>
          </p:cNvPicPr>
          <p:nvPr userDrawn="1"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07644" y="5904064"/>
            <a:ext cx="2723508" cy="1114543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1A4F24EC-FC37-4AAB-ADA6-B44F3CC03884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05494" y="316591"/>
            <a:ext cx="6133011" cy="4795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2829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686790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55975" y="1911924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0255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9" y="2187589"/>
            <a:ext cx="726264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61815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5" name="Textfeld 4"/>
          <p:cNvSpPr txBox="1"/>
          <p:nvPr/>
        </p:nvSpPr>
        <p:spPr>
          <a:xfrm>
            <a:off x="882868" y="2187589"/>
            <a:ext cx="8029903" cy="367216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 lvl="0" algn="just">
              <a:lnSpc>
                <a:spcPct val="107000"/>
              </a:lnSpc>
              <a:spcBef>
                <a:spcPts val="600"/>
              </a:spcBef>
              <a:spcAft>
                <a:spcPts val="600"/>
              </a:spcAft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601231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022866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el 1"/>
          <p:cNvSpPr txBox="1">
            <a:spLocks/>
          </p:cNvSpPr>
          <p:nvPr/>
        </p:nvSpPr>
        <p:spPr>
          <a:xfrm>
            <a:off x="1439652" y="2830973"/>
            <a:ext cx="5829300" cy="706040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en-US" sz="2025" dirty="0">
              <a:solidFill>
                <a:srgbClr val="F28800"/>
              </a:solidFill>
              <a:ea typeface="ＭＳ Ｐゴシック" pitchFamily="34" charset="-128"/>
            </a:endParaRPr>
          </a:p>
        </p:txBody>
      </p:sp>
      <p:sp>
        <p:nvSpPr>
          <p:cNvPr id="3" name="Rechteck 2"/>
          <p:cNvSpPr/>
          <p:nvPr/>
        </p:nvSpPr>
        <p:spPr>
          <a:xfrm>
            <a:off x="300021" y="3429000"/>
            <a:ext cx="4271979" cy="369332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marL="285750" indent="-285750" algn="just">
              <a:spcAft>
                <a:spcPts val="600"/>
              </a:spcAft>
              <a:buFont typeface="Arial" panose="020B0604020202020204" pitchFamily="34" charset="0"/>
              <a:buChar char="•"/>
            </a:pPr>
            <a:endParaRPr lang="de-AT" b="1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605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hteck 18"/>
          <p:cNvSpPr/>
          <p:nvPr/>
        </p:nvSpPr>
        <p:spPr>
          <a:xfrm>
            <a:off x="1032417" y="4108533"/>
            <a:ext cx="4572000" cy="1477328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de-AT" b="1" dirty="0">
                <a:latin typeface="Arial" panose="020B0604020202020204" pitchFamily="34" charset="0"/>
                <a:cs typeface="Arial" panose="020B0604020202020204" pitchFamily="34" charset="0"/>
              </a:rPr>
              <a:t>QUESTIONS?</a:t>
            </a:r>
          </a:p>
          <a:p>
            <a:r>
              <a:rPr lang="en-US" i="1" dirty="0">
                <a:latin typeface="Arial" panose="020B0604020202020204" pitchFamily="34" charset="0"/>
                <a:cs typeface="Arial" panose="020B0604020202020204" pitchFamily="34" charset="0"/>
              </a:rPr>
              <a:t>Do not hesitate to contact us:</a:t>
            </a:r>
          </a:p>
          <a:p>
            <a:endParaRPr lang="en-US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Email</a:t>
            </a:r>
          </a:p>
          <a:p>
            <a:r>
              <a:rPr lang="de-AT" dirty="0">
                <a:latin typeface="Arial" panose="020B0604020202020204" pitchFamily="34" charset="0"/>
                <a:cs typeface="Arial" panose="020B0604020202020204" pitchFamily="34" charset="0"/>
              </a:rPr>
              <a:t>Phone</a:t>
            </a:r>
          </a:p>
        </p:txBody>
      </p:sp>
      <p:sp>
        <p:nvSpPr>
          <p:cNvPr id="2" name="Textfeld 1"/>
          <p:cNvSpPr txBox="1"/>
          <p:nvPr/>
        </p:nvSpPr>
        <p:spPr>
          <a:xfrm>
            <a:off x="84905" y="2252568"/>
            <a:ext cx="914399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de-DE" sz="3000" b="1" dirty="0">
                <a:solidFill>
                  <a:srgbClr val="0E419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THANK YOU FOR YOUR ATTENTION!</a:t>
            </a:r>
          </a:p>
        </p:txBody>
      </p:sp>
    </p:spTree>
    <p:extLst>
      <p:ext uri="{BB962C8B-B14F-4D97-AF65-F5344CB8AC3E}">
        <p14:creationId xmlns:p14="http://schemas.microsoft.com/office/powerpoint/2010/main" val="322093172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</TotalTime>
  <Words>24</Words>
  <Application>Microsoft Office PowerPoint</Application>
  <PresentationFormat>On-screen Show (4:3)</PresentationFormat>
  <Paragraphs>13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ＭＳ Ｐゴシック</vt:lpstr>
      <vt:lpstr>Arial</vt:lpstr>
      <vt:lpstr>Calibri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WH IT Services GmbH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Lichtner Robert</dc:creator>
  <cp:lastModifiedBy>Stefan Trifan</cp:lastModifiedBy>
  <cp:revision>350</cp:revision>
  <cp:lastPrinted>2019-11-27T14:42:41Z</cp:lastPrinted>
  <dcterms:created xsi:type="dcterms:W3CDTF">2018-06-08T14:57:17Z</dcterms:created>
  <dcterms:modified xsi:type="dcterms:W3CDTF">2024-02-29T16:09:45Z</dcterms:modified>
</cp:coreProperties>
</file>