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EF2449-2374-4CEA-9905-99173E1001F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384" y="6040514"/>
            <a:ext cx="2390080" cy="9780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0BAA21-A54D-2193-74D2-B72CBCD7B13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48740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352</cp:revision>
  <cp:lastPrinted>2019-11-27T14:42:41Z</cp:lastPrinted>
  <dcterms:created xsi:type="dcterms:W3CDTF">2018-06-08T14:57:17Z</dcterms:created>
  <dcterms:modified xsi:type="dcterms:W3CDTF">2024-02-29T16:09:23Z</dcterms:modified>
</cp:coreProperties>
</file>