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1" autoAdjust="0"/>
    <p:restoredTop sz="84940" autoAdjust="0"/>
  </p:normalViewPr>
  <p:slideViewPr>
    <p:cSldViewPr snapToGrid="0">
      <p:cViewPr varScale="1">
        <p:scale>
          <a:sx n="72" d="100"/>
          <a:sy n="72" d="100"/>
        </p:scale>
        <p:origin x="1868" y="3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90407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0AD733-215C-4310-9335-B0251CE8105D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627" y="5976439"/>
            <a:ext cx="2589355" cy="10596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4607F6D-532B-31F5-5B0F-3C9570FD2F7B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325440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348</cp:revision>
  <cp:lastPrinted>2019-11-27T14:42:41Z</cp:lastPrinted>
  <dcterms:created xsi:type="dcterms:W3CDTF">2018-06-08T14:57:17Z</dcterms:created>
  <dcterms:modified xsi:type="dcterms:W3CDTF">2024-02-29T16:08:46Z</dcterms:modified>
</cp:coreProperties>
</file>