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EE07A56-1B0F-4F05-9339-69FD2401BFC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757" y="6066337"/>
            <a:ext cx="2309580" cy="9451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0D5DB4-ED80-CD9B-2579-3D403CE2D29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407802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355</cp:revision>
  <cp:lastPrinted>2019-11-27T14:42:41Z</cp:lastPrinted>
  <dcterms:created xsi:type="dcterms:W3CDTF">2018-06-08T14:57:17Z</dcterms:created>
  <dcterms:modified xsi:type="dcterms:W3CDTF">2024-02-29T16:12:38Z</dcterms:modified>
</cp:coreProperties>
</file>