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86" d="100"/>
          <a:sy n="86" d="100"/>
        </p:scale>
        <p:origin x="1468" y="40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E07A56-1B0F-4F05-9339-69FD2401BFC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611" y="6066337"/>
            <a:ext cx="2309580" cy="94515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503E11-7CD2-D193-9FEB-93D91BB192C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66976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354</cp:revision>
  <cp:lastPrinted>2019-11-27T14:42:41Z</cp:lastPrinted>
  <dcterms:created xsi:type="dcterms:W3CDTF">2018-06-08T14:57:17Z</dcterms:created>
  <dcterms:modified xsi:type="dcterms:W3CDTF">2024-02-29T16:12:08Z</dcterms:modified>
</cp:coreProperties>
</file>